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64" r:id="rId2"/>
    <p:sldId id="256" r:id="rId3"/>
    <p:sldId id="257" r:id="rId4"/>
    <p:sldId id="258" r:id="rId5"/>
    <p:sldId id="259" r:id="rId6"/>
    <p:sldId id="261" r:id="rId7"/>
    <p:sldId id="262" r:id="rId8"/>
    <p:sldId id="263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96" d="100"/>
          <a:sy n="96" d="100"/>
        </p:scale>
        <p:origin x="-808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printerSettings" Target="printerSettings/printerSettings1.bin"/><Relationship Id="rId32" Type="http://schemas.openxmlformats.org/officeDocument/2006/relationships/presProps" Target="presProps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viewProps" Target="viewProps.xml"/><Relationship Id="rId34" Type="http://schemas.openxmlformats.org/officeDocument/2006/relationships/theme" Target="theme/theme1.xml"/><Relationship Id="rId35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D347C-A545-764C-B0E1-918063EEFD0F}" type="datetimeFigureOut">
              <a:rPr lang="en-US" smtClean="0"/>
              <a:t>1/13/14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8D89F2-79A4-B043-B895-681D4BB553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33179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D347C-A545-764C-B0E1-918063EEFD0F}" type="datetimeFigureOut">
              <a:rPr lang="en-US" smtClean="0"/>
              <a:t>1/13/14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8D89F2-79A4-B043-B895-681D4BB553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9762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D347C-A545-764C-B0E1-918063EEFD0F}" type="datetimeFigureOut">
              <a:rPr lang="en-US" smtClean="0"/>
              <a:t>1/13/14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8D89F2-79A4-B043-B895-681D4BB553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102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D347C-A545-764C-B0E1-918063EEFD0F}" type="datetimeFigureOut">
              <a:rPr lang="en-US" smtClean="0"/>
              <a:t>1/13/14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8D89F2-79A4-B043-B895-681D4BB553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69714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D347C-A545-764C-B0E1-918063EEFD0F}" type="datetimeFigureOut">
              <a:rPr lang="en-US" smtClean="0"/>
              <a:t>1/13/14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8D89F2-79A4-B043-B895-681D4BB553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6424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D347C-A545-764C-B0E1-918063EEFD0F}" type="datetimeFigureOut">
              <a:rPr lang="en-US" smtClean="0"/>
              <a:t>1/13/14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8D89F2-79A4-B043-B895-681D4BB553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23092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D347C-A545-764C-B0E1-918063EEFD0F}" type="datetimeFigureOut">
              <a:rPr lang="en-US" smtClean="0"/>
              <a:t>1/13/14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8D89F2-79A4-B043-B895-681D4BB553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1222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D347C-A545-764C-B0E1-918063EEFD0F}" type="datetimeFigureOut">
              <a:rPr lang="en-US" smtClean="0"/>
              <a:t>1/13/14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8D89F2-79A4-B043-B895-681D4BB553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66253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D347C-A545-764C-B0E1-918063EEFD0F}" type="datetimeFigureOut">
              <a:rPr lang="en-US" smtClean="0"/>
              <a:t>1/13/14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8D89F2-79A4-B043-B895-681D4BB553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23379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D347C-A545-764C-B0E1-918063EEFD0F}" type="datetimeFigureOut">
              <a:rPr lang="en-US" smtClean="0"/>
              <a:t>1/13/14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8D89F2-79A4-B043-B895-681D4BB553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54967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D347C-A545-764C-B0E1-918063EEFD0F}" type="datetimeFigureOut">
              <a:rPr lang="en-US" smtClean="0"/>
              <a:t>1/13/14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8D89F2-79A4-B043-B895-681D4BB553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42977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3D347C-A545-764C-B0E1-918063EEFD0F}" type="datetimeFigureOut">
              <a:rPr lang="en-US" smtClean="0"/>
              <a:t>1/13/14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8D89F2-79A4-B043-B895-681D4BB553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7174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8.tif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9.tif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0.tiff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1.tiff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2.tiff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3.tiff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4.tiff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5.tiff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6.tiff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7.tif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tiff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8.tiff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9.tiff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0.tiff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1.tiff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2.tiff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3.tiff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4.tiff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5.tiff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6.tiff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7.tif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tif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tif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.tif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.tif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.tif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7.tif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What is Heredity?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344746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T1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62887"/>
            <a:ext cx="9144000" cy="6167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491160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T2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04409"/>
            <a:ext cx="9144000" cy="63313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156796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T3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23450"/>
            <a:ext cx="9144000" cy="61757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430744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T4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26805"/>
            <a:ext cx="9144000" cy="63631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314821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T5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94846"/>
            <a:ext cx="9144000" cy="61828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000991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T6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81444"/>
            <a:ext cx="9144000" cy="63921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225154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T7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6337"/>
            <a:ext cx="9144000" cy="60529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395242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T8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" y="181443"/>
            <a:ext cx="9105900" cy="6464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509366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T9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72165"/>
            <a:ext cx="9144000" cy="63256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94381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T10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26804"/>
            <a:ext cx="9144000" cy="64046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36822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1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72836"/>
            <a:ext cx="9144000" cy="64698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750666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T11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04124"/>
            <a:ext cx="9080500" cy="6477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312511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T12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49485"/>
            <a:ext cx="9144000" cy="63032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297254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T13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83190"/>
            <a:ext cx="9144000" cy="63933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393656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T14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21333"/>
            <a:ext cx="9144000" cy="61161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648452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T15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88930"/>
            <a:ext cx="9144000" cy="64649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173349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T16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8763"/>
            <a:ext cx="9144000" cy="65314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870496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T17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42638"/>
            <a:ext cx="9144000" cy="64095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947513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T18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8763"/>
            <a:ext cx="9144000" cy="64183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429531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T19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3469"/>
            <a:ext cx="9144000" cy="6466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494948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T20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306000"/>
            <a:ext cx="8991600" cy="6464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88244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2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26804"/>
            <a:ext cx="9144000" cy="63723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00014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3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04124"/>
            <a:ext cx="9144000" cy="6489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68345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4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49562"/>
            <a:ext cx="9144000" cy="62596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08774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6v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4089"/>
            <a:ext cx="9144000" cy="64759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864068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7v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" y="187158"/>
            <a:ext cx="9105900" cy="6565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887624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8v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00" y="292100"/>
            <a:ext cx="9131300" cy="6565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190769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What is a Trait?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226039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258</TotalTime>
  <Words>9</Words>
  <Application>Microsoft Macintosh PowerPoint</Application>
  <PresentationFormat>On-screen Show (4:3)</PresentationFormat>
  <Paragraphs>2</Paragraphs>
  <Slides>29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0" baseType="lpstr">
      <vt:lpstr>Office Theme</vt:lpstr>
      <vt:lpstr>What is Heredity?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What is a Trait?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Spring Lake Park Schools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User</cp:lastModifiedBy>
  <cp:revision>7</cp:revision>
  <dcterms:created xsi:type="dcterms:W3CDTF">2014-01-10T18:14:05Z</dcterms:created>
  <dcterms:modified xsi:type="dcterms:W3CDTF">2014-01-13T22:08:20Z</dcterms:modified>
</cp:coreProperties>
</file>